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75" d="100"/>
          <a:sy n="75" d="100"/>
        </p:scale>
        <p:origin x="-2628" y="-7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:\ЖБД 5 ОШСБ\Страница (15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4480" y="0"/>
            <a:ext cx="5455017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:\ЖБД 5 ОШСБ\Страница (16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4480" y="0"/>
            <a:ext cx="5480854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:\ЖБД 5 ОШСБ\Страница (17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85918" y="0"/>
            <a:ext cx="5467988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:\ЖБД 5 ОШСБ\Страница (18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57363" y="-19050"/>
            <a:ext cx="5629275" cy="68961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PresentationFormat>Экран (4:3)</PresentationFormat>
  <Paragraphs>0</Paragraphs>
  <Slides>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5" baseType="lpstr">
      <vt:lpstr>Тема Office</vt:lpstr>
      <vt:lpstr>Слайд 1</vt:lpstr>
      <vt:lpstr>Слайд 2</vt:lpstr>
      <vt:lpstr>Слайд 3</vt:lpstr>
      <vt:lpstr>Слайд 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Admin-33-B</dc:creator>
  <cp:lastModifiedBy>Admin-33-B</cp:lastModifiedBy>
  <cp:revision>1</cp:revision>
  <dcterms:created xsi:type="dcterms:W3CDTF">2024-12-16T07:42:10Z</dcterms:created>
  <dcterms:modified xsi:type="dcterms:W3CDTF">2024-12-16T07:43:28Z</dcterms:modified>
</cp:coreProperties>
</file>

<file path=docProps/thumbnail.jpeg>
</file>